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m4a" ContentType="audio/unknown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F5EB3DA-F2EC-4903-9DAA-B374D066C45B}" type="datetimeFigureOut">
              <a:rPr lang="en-US" smtClean="0"/>
              <a:pPr/>
              <a:t>2/26/13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05B8C5-B149-4D1C-B9E3-3A6969716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media" Target="../media/media1.m4a"/><Relationship Id="rId5" Type="http://schemas.openxmlformats.org/officeDocument/2006/relationships/image" Target="../media/image4.png"/><Relationship Id="rId1" Type="http://schemas.openxmlformats.org/officeDocument/2006/relationships/audio" Target="../media/media1.m4a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media" Target="../media/media2.m4a"/><Relationship Id="rId5" Type="http://schemas.openxmlformats.org/officeDocument/2006/relationships/image" Target="../media/image4.png"/><Relationship Id="rId1" Type="http://schemas.openxmlformats.org/officeDocument/2006/relationships/audio" Target="../media/media2.m4a"/><Relationship Id="rId2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media" Target="../media/media3.m4a"/><Relationship Id="rId5" Type="http://schemas.openxmlformats.org/officeDocument/2006/relationships/image" Target="../media/image4.png"/><Relationship Id="rId1" Type="http://schemas.openxmlformats.org/officeDocument/2006/relationships/audio" Target="../media/media3.m4a"/><Relationship Id="rId2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media" Target="../media/media4.m4a"/><Relationship Id="rId5" Type="http://schemas.openxmlformats.org/officeDocument/2006/relationships/image" Target="../media/image4.png"/><Relationship Id="rId1" Type="http://schemas.openxmlformats.org/officeDocument/2006/relationships/audio" Target="../media/media4.m4a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media" Target="../media/media5.m4a"/><Relationship Id="rId5" Type="http://schemas.openxmlformats.org/officeDocument/2006/relationships/image" Target="../media/image4.png"/><Relationship Id="rId1" Type="http://schemas.openxmlformats.org/officeDocument/2006/relationships/audio" Target="../media/media5.m4a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Picture Analysis Activity</a:t>
            </a:r>
            <a:endParaRPr lang="en-US" sz="4400" dirty="0"/>
          </a:p>
        </p:txBody>
      </p:sp>
      <p:sp>
        <p:nvSpPr>
          <p:cNvPr id="6" name="AutoShape 4" descr="data:image/jpeg;base64,/9j/4AAQSkZJRgABAQAAAQABAAD/2wCEAAkGBhISEBQUEhQUFRUWFxUYGBQYFxQVFxcXGBcYGBgWFxcYHCYeFxklGhkUHy8gJCcpLCwsFx4xNTAqNSYrLSkBCQoKDQwOFw8PFCkYFBgpKSkpKSkpKSkpKSkpKSkpKSkpKSkpKSkpKSkpKSkpKSkpKSkpKSkpKSkpKSkpKSkpKf/AABEIAJUBUwMBIgACEQEDEQH/xAAcAAABBAMBAAAAAAAAAAAAAAAAAwQFBgECBwj/xABDEAACAQIDBQUGBAUDAwIHAAABAgMAEQQSIQUGMUFREyJhcZEHMoGhsdEUFlLBIzNCgrJy4fBikvEV0hckQ0Rjc6L/xAAXAQEBAQEAAAAAAAAAAAAAAAAAAQID/8QAGREBAQEBAQEAAAAAAAAAAAAAAAERQSEx/9oADAMBAAIRAxEAPwC9U/wuxndAwKgHrfrbpTClYsU6+6zDyJt6UYP/AMuydU9W+1H5dk6p6t9qldlY3tI7n3hofvT2i5Fd/Lsn6k9W+1Jz7DdFLErYC+hP2p7tvaLowVTbS5PPUn7VDS4x2GrsR5miXCBNSOF2JI6BgVsepPW3Sow0pHi3HBmHgCRQSn5ck/Unq32rB3cl/Unq32p7sHaTSAq5uRqD1Hj/AM51L0XIrB3Zl/Unq32rU7ry/qT1b/21Jbx7SaJFyaFiRfoAOXjVVk2nKeMj/wDc33oXGpksflWRLTYNWytRlYYt3ZGAOZNQDxbn8KU/LUv6k9W+1ROG2nIvuu3lckeh0q2bH2h20dz7wNj96NTET+W5f1J6t9qSxWxZI0LEqQOhN+NulSe2ds9l3U1Y6+Q+9V6fHyP7zsfC+npwolwRLmIA5kD10qU/LsnVPVvtUMGp9hNrSIwOYsOYJJ08L8DQ8Oxu5J1T1b7UflyXqnq32qxK1wCOB1rNFyK4N3ZOqerfamuO2e0VsxBve1r8vMeNZxG2pWY2YqOQGlvvTaSZmPeYnzJNE8ZijzMAOJIHrpUl+XpP1J6t9qiwacRbQkU3Dt8SSPQ0Dz8uydU9W+1H5dk6p6t9qm8Fie0QN14joedL0ayK7+XZP1J6t9qRxeyHjXMxUi4Gl+fwpfa205O0ZVJUDTTQn41HSYhm95mPmSaM+E6VwuGMjhRa5vx8BekqyrEG4JB6jSgk/wAuydU9W+1H5dk6p6t9qb4Xa0iEXYsOYOunh0q0hwRfla9Fkivfl2Tqnq32pnjcC0RAYg3F9L/uKe4/bjEkRmy9eZ8fAVGSSsxuxJPib0S4XwWAaUkKQLdb/sKd/l2Tqnq32qMVyOBIpzgsc6uveJFwCCSRa9A6/LsnVPVvtR+XZOqerfarFTbaOIKRMw4jh5k2ouRDfl2Tqnq32qNliKsynkbelbPiXJ1Zj8TSZNEa2NFbUUQUUUUEpu/iLSFf1D5jX6XqxVTIZcrBhyINXFHBAI4EX9aNxC7yQe6/9p+o/eoI1btqYfPEw52uPMa1UGolasa0vWzUmaMn2y8VklU8r2PkdP8AnlVzqgA6Vc9k4rtIVbnax8xp/v8AGjUMt6sNmgzfoIPwOh+o9KpLPXSsTAHRlP8AUCPUVzCe6kg6EEg+Y0NCtjJURvDvNHhYszak6KnNj9vGo/bG+GHgLKz3dRfIoJPgL8AfOuYbX2q+IlaRzx4D9K8gKMr3sb2pAvlxCBAT76kkD/Up1+I9K7budKDhzJcFSbhgbggKNQenGvJVdS9kW+ksccuDckxup7K/9DHVgOikZj5+ZosdGxeKMjs36jf4cvlakwaRBrIagXBrNJClKItuwMTmhA5r3ft8vpUlVY3axOWQqf6h8xr9L1Z6NxS9owZJnXle48jqKSFTO8+G1Rx/pP1H71CgUZrcVmtRWaInN3MR7yH/AFD6H9qm6qOzZ8kik9bHyOh/54VbqNxW9vQZZb/qAPxGh/ao2rDvDBeMN+k/I6fW1V6jNFFFFEFWTakvZwW5kBflr8r1CbOhzSoPG58hrT7eOa7KvQX+J/2Hzo1PiIooooyK2hHeHmPrWtbw+8vmPrRVzphtv+Q39v8AkKf0w23/ACG/t/yFG6rFFFFHMUUUUBVN3u9o8GFzxRkyTjQgDuof+pjpfwF/G1WnaG0ooEzzOsa/qY2+A6nwFch9oeK2bMRLhmzTu13yZgpFtWcMBZibcOOt6DXZntRxKTBpCXQnVDbhfl0Nd+3I3khxuFDwuHCEoeIIOhAYHUGxFeXt29hPjMSkKm19We1wqjiT8gPEivRvs92NBggYYQQH7xJOZmYc2PlfQWFFi61TdpYfJIy8r6eR1FXKoDeXDaq/XQ/DUfv6UaqvM9aE0rKKRowVAqz7rxEQkn+pjYeWn1v6VVwas+Jxgw4w8d+JAbytYn/uYH4UaiZrjHtZ26MHM6pbtJAGUcbZuLH4g10Lf3fWPZuFMrd6RrrHH+pup6KOJ9OdeW9r7WlxM7zTMWkcksT9B0AGgFFprLKWYsxJJNyTqSeta0UUYFdC9nWy4o8kzTxmSQPlgDKWVQcuZ+YY2ay9NeenPaXwUpWRSpsQQQb250HoNWrcVFbA2us8dwQSuhsbjh7w8DUuKDdaUBrCilBQbQSlHVhxUg1eEcEAjgQCPjVHtVp2DiM0IHNdPhy+X0o1Cu1sPnhYcwLjzGv3qpgVeKqGOgySMvQ6eR1FCkKKKKMhVubDidKukS2UDjYAXqsbGgzTL0XvH4cPnapzCY7NLIv6SLfQ/OjUOMVDnRl6gj48vnVOq7VU9qwZJmHU3Hx1+9CmtFFFGUvu7Dd2boLev/imG0Z88rnxsPIaftUts49nhmfmbn9hUDRRRRRRBW8PvL5j61pW8PvL5j60Vc6Ybb/kN/b/AJCn9MNt/wAhv7f8hRuqxWL1mijmKKKKDhPtC3nbF4pgD/CiJVByPVvM/sKq1TON2kue7wxvfXVMhI84ipqT2bsvZ2L7qvJhZToFZhLGx5AEgEHwJ9aCC2HtuTCTCWK2YAizC4IPEEV3XczetcVCk6DKytZ0vfKwtcX5gjUHofOuNbe3LxGFuxAkjHGRL6f6lOq+fDxpbcLecYPE3cnspBlfjZeavYcbHTyY0V6vVgQCOBpntfD54WHMDMPMa/S9Nt2NorNh1IINtLjW4tdT5WIqWo19UJqRNOdpRdnI69Dp5HUfKmLSUZSexMPnnQch3j8P97VF7/7wJFI7O1ljGUdSRqQPG5PpT6DeODA4aXEztYe4i/1ORqQo+K3PKvPu8+80mMmZ3OhJIXpc39aBXfDe+baGIMsp0GipyVR0HX71BUUUQUUUUBRRRQdR9kmzWEckxIyvZQPFSb3+XrXRBHVd9nsOXAR/wjFfMbHi1z7/AF1/bparOBQYCVuFoAra1AAVKbvz5ZCvJh8xr9L1GVvDKVYMORB9KKudQO8WHsyv1Fj5jh8r+lTiOCARwIvTXa8GeJuo7w+H+16NVVaKKxRhN7FGSKSQ/D4D7n5Ux2Xicsyk8zY/3f72p9tH+HhkTmbX/wAj87VCg0Vdqg944PdfzB+o/epbCT50VuoHrz+dI7XgzQt1Go+Gv0vRqqrQBRTrZcOaVB43Pw1oykttHJCkY52HwUfe1QdSW3pry2/SAPidT+1RtCiiiiiCt4feXzH1rSt4feXzH1oq50w23/Ib+3/IU/phtv8AkN/b/kKN1WKKKKOYooooPMbSk8STWtbTRlTY6WrEi2NqC6bp71s+WCVrtwjcnU//AI2PO/L06VHb07uiNi8fDiUta3iByHhVaDW4aHrV5G3RiMKGe3aL3X8SBo3xGvnegsfsN35EU34OdrLJ/KYnQMNRHr1u1vE26V2zCbbw8rZYp4ZG17qSIx046A30ryDi8LYlkByX4/pJ4A9PCn26u88uAxK4iELmGhDKDmQkFlufduBa41FGpXpLfKDKySDgwynzGo+X0qj7c29Hh4y7nyHMnoKbbV9ucOIgZGwssbCxBzowB5DgCbi/KuTba23JiZC7nyXkBRCu8G8UuLe7scq3CJyUXvp8aiqKKIKKKKAoop1svZkuImSGFS8kjBVUcyfoBxJ5AUCmxdjSYqZYoxcnieSjmTXYNk+zrBxZSY87KBqxJFwb5svC96d7obnpgoraNIffcc/AeFWMJQaqtKAUAVmgK1BraigKKKKCy7CxGaK3NTb4cRUiRVc2BiMsmXkw+Y1H71Y6NxTsXBkkZeh+XL5WpTZsGeVRyvc+Q1p9vFBZ1bqLHzH+30rOwIgM8h4AW/c/tROkNvT5pbclFvidT+1R1bzSFmLHmSfWtKIsG7s90K/pPyP+96lSKrOxJ8swHJrj9x8/rVno1FNxEOR2XoSKk93o+87ngBb11PyFJ7wQ2kzfqHzGn2paA9nhGPN7/PT6A0Z6iZ5czM3Uk1pRRRBRRRQFbw+8vmPrWlbw+8vmPrRVzphtv+Q39v8AkKf0w23/ACG/t/yFG6rFFFFHMUUUUHB9tbLZJlcglWGdSbaqCbn4EEedVqV8zE9ST6mug737xxHZuGiTKZWUlgNTGDqR4XuPSueqKDFqf7IxADMp4OpHxGqn6j41jYuEWbExRO2VXdVJHEX5DxJsL+NbbZijixUohYMiyHIQbiwNwL87cL+FBpicebuF0DCxHUBlYfNQaZUvjCM5tw5eXEUhQZLViiigKKKKAooooCuk+zuGOMpLl7xBCvY8L2Nj1uCNOlc4jQEgHgSL+XOvR8G82z8ZgUXD2SOM2KMAhjyry9b3Hxop1DIGFxSlc4wu+gilZQ2ZASL+F6uuH22kkJkQg2FyPLjRElRTTA7QWVQym4PMa8r286dXoM0Vis0BRWL1mg2ilKsGHEEH0q5RuCARwIB9apdT2zh22GeIsy6MmZTZgGGhB5H7Uaioe0bf6KCbDxLPFbtbYhcrSOq5bg933eYPE3I00IqfxW14YdmCYyIsciqwkJ7tn1B6nSwtx1rhPtU2GmExYiUg5EW7hcpYtdrtqbtYi551nejb7nY+z8MGvGHxJB4FkjlKxXHKwLaeAomr7uNvOcVHKZJopHV2sFUxkRg6Myk+6eR5cDc0+2JvE2IxGJjCJ2cDKolWTPnLC/C1hp4npXA8Pi2jD5GtnUxsBzQlSR5G1Su528X4LEGaxI7ORcgNgzFe4G8M1j4UR6BixIz91gWQi4BFweIuOVXWGUMoYcCAfWvKeD35kjOLZY0jkxOvax3DRnjZcxPdOpPME3HK3cdj75iDZ+CK58WZZIoA+dEYmTTO2ex97MLW0tqRxo1Fr29h80YI4qR89Pramm3DlSOMch9BYfvW2+O8JwWDkxHYtMEtmUMqWF/eJbkDbgCdRpXG8P7SBjttQyFJY0ZexWPtmYZjwZl0W3G4HMg62otdKqEl3riH4oWKnC2zF7RqxZCyhWY2N7fMHWlt6dqnDYKeZfeRDl/1Gyr/AP0RXnzFY6SVmaR2cs2ZixJzNawY+NtKMO4Pv5BHg4Z8QRE8yBliUiV9b2IXTTnrbpe9Hs+2y2JwzSPMZW7RgQVRDGL91e6NbrY8+NuVcrwGwJPwE+KGcR9mE0CMHbtu8LDVEUBWLGxzW5Grp7Foj2WJa5sXjGW2lwpNweutiPAUF92rtJcPBJM4YrGuZsozG3lTnAzBxGwBAbIbEWIvY2I5GuJ+0reh8RiniVv4MRKAKxyuQe8xtoTfT+3xNWHC78zYbY0MgZXnMrxKz3fRCTmP67DKNeoorveD2hFMC0UiSAMVJRgwDDipI5i408aQ23/Ib+3/ACFc19gW8rTQT4Zwg7IiRSqhSwlZy+a2hsw424EDkK6Tt1gMO5OgFiT0FxrRris0VRdje0GCbaDIJZezcIsQZUCF+fDvLfS1+NzflV6owKKKKDzJLxIve2l9flWhNDHWsUGb1iigtQKS65T4D5aftSdZJ0FYoCiiigKKKKApfB4cOSNeBItbiOt+ApClYMSyXyn3gQfI0CVSA2uywdlH3Q2rtzY3Ol+S2tp4VHkVllItfnQWXY06nCyQlFu5L9rwcMqkILn+i5F/M9dFtyN6GgnVXJyHQjpyqEh2kqxZMgLXuHvrwFh4DjpzueFMTMS2bne/TW96C7b1bcxGDxJjhfLF78VhwVtTqeYOYelNsJ7SMXcXkYnkOPypjvBjO3w0Mh95e4T8PuB60lsTFJCqydoAc2Z0Bs3dNkCaDK2rG+a1j1FB1XZe2caITLiogIgLte6yhebZBy87Gl8HvPhcQitHI1hp7xVlJ5MOv15Vzve3fVZsMMNGoHeVy6ySOOB7t3szG51vcfWqns/GSRuDGe8dLcQwP9JHMGg9GYfGoQO98TxpyGvXK123JFGDIjoCStrhiDYcwfgOtr6VYdlb1RmFZTKFswRwe6A5XMOOmoB9DzoLi0oBtcX6XFSuwcRlky8mFviNR+9cW303gtKHWQ2dQAFW4GW19T53+NXTYW/2HeRULdnIMllY3u1rlcw0zcrf+KKV3+3Gjxm0pMzZScC8oP6XjcIpPVbaEefhVQ3h2OJtk7OVURZZGw6DKAusiG5sLC50YnnY1cN/9+kgmYpH2hfCyxCzBWXtGHfIP9IK+Z14W1oP/wAR0JwokgZFw5zCxDXZYHjQWIFu8ynjoKFQkuwxFsn8R2YdpZmRpCTeJEYBco4XZlYFuhA51ViP+caseL3zkOEjwgSMRxlDm7xZmVi5J4CxYm4tUCkLMeF76ngKDR4ypsRY2B+DAMD8QQfjT/bCsDAGa47CErqe6GBYjw1LHTqDzpzvVio5MXJLGv8ADYrkGiWUIoClRe1gLceV6Y4kh17RUZVQJGe+X7xV8pBYaDue7/06UF634XGRYHCjFYkOFyxxQrnaOWLsgwxQka3aHvZLEArpbqa5uRIpx8DSWyq2csSFCBFJLEk2yjx+FRO0cbMQsMkryJCWVFLs6Je2YIDovADTpTRJCL2tqCNQD6X4HxGtB6C25hYsdgJVSQMjoSsiEMLocw4cdVFx51xTa2wBBhcJMZBnxCsxitqqhjlcHoRbjz+NppPaC2GCw4NEGHEQUq6nM8jreSQsDmvmJA5WUacLVjaG1HmEQa1oYliS1/dUsRe54940HWtz8PENhlXKlXixDuOeUlwbjjpbj4UbFwkmC2CzIP4pheY24hnFwT4qmX/trkGFx8kebIxXOjRtbmje8uvI1YB7SMd2BgMispUpmKLnykZbZh4c7XoisV2DeHdOIbEVVUZ4IhKrG98xAeXn/V3vQdK5jhsVhhBMjwt2rMDFKGv2YBHcK6Zhlz69Qug1NXHYntBgXZWIwuJ7Z5jHLHCcqsmVkyoGbNcZSTy4W42orf2G7SMO1RGVBM8bJctlsABKCot3ico06V2f2ns//pGMyXzdkeHG1xmP/bmryrDMyMGQlWUghgSCCDcEEcCDXVZfbRLNPApYpC2HSPEg5f5oJZ5Ir3Ck6KCRwJ4aEFlc43egZ8VEqKWcuuQLxDAg5vgAT8K9D4PGLLGsie64uOHD4V5vnxA7RjHdRd7EE5ipZrXN+OUgfCu1ezLHSSYELKb9m2RW5FAiMoB55c2XwtajK20UUUHnLYWyhiJHQvkywzyju5sxhieXLxFrhTrTzDbsZ0hsxMk0GInUADIFg7W6seOY9i/lmTjc2abB2qmHkd3VmDRTxWDBbdtE8Ra5B4Bybc7UbO3heCKREZv4iumrnIiyDLIVS9s7Ldb8gTxNiCsYzZATC4adXzGdpgUy2ymIxi1796+fp0rbbGxRBFhnz5jMkjMLaIUmeLKD/V7vHre3UqvvABBhUQFZMO8sgkJQgmQodFK20KDje96c4/feWSPDrlivCkikvBhXVi8jPcI0RVbAgadCdLmgZQbDD4VZhIMxxKQZCLKMyMwcvfhoOWmtL7X3cEKysrMVgxJw0jMtu8A5zqBy/hyd06ju666NzthPwTYfKczTibPmULojJly26Ne9/hRjt4HlhjgZnZFYuxZ87u5UJfU2AVBZV8WJJvoD+bdAjGYnDIzStApKoigSTWKXEaa6gMz2FzlQ6HlDbVwYhnkjV84RiM1rXtxBFzqDcGxIuDapfae8yTYjFSCN1GJC8GBeMqyN3WsAVJQXFhy6axe2dptiJnmbi2UHW5OVFS7N/U5Cgk8ySedAyorBNANBmisZh1FANAoji4uLgHhw05i/KieXMxa1rm9unhWlbK9gfHTjb/zRGtFZDL/wihvTzoHwkvhyOjD50wrdJBlbUcuYpO46iis1lGIII4ggjzFYoB60RZcXjnxAYkBkS7KEYLa41PeN7DpbU0z2C4kZoGYqs6hQx4BwboSOlxbyJpngXjv39UNwVzIGva9wSDbh0pCUhXunI3BDZvLXmaKdQ42WKQK5YGMsttLq17EEEWOoHHpT9sRhs47SNtCb2GUE3Bsyn+oWI0NuelJ7wxK4jxAcEzDvoL3V1ADE/wCrRh11pDB41kUZtY2DBlbg3W3U2GnjRCqbMkxDERF5Mthmciyry1Jt1046GwqWTdiFB/EzOw5Bsi+PiB4350lBvAojyxdnEbHQk5VBsLHS8j6cTe1KQ7RjMoEkisgXgD/MawuWPTjp/vQQ+L2dmcFUKhvcUXNwoGoBJYjx4caUw2GeFhLIkUqLoyOSVJtYD/qb1HW40qfXGQqD/FQsxOd7roNP4aDgOQqv7V2pnBvl0uEUcFHW/wAPideA1BvtzapxEgYpHHlVUVUUKMouQTYAE68bDyFMFkIBAOhtf4cKwxv6CsUGWOtYoooCisi3jWKAooooHmzJIlkVpQxUEEgAG446a8ToBfQXvra1I43FtLI8jWu7FiBoBfkB0HD4Vo5FgBx1ufoB4AfU1pQFFFFBlTarDsTfKXDt3WdVNrhWYjQfpY6fAiq7RQd/2ZvphpIUdpFBYXIuNPDzFZrz/es0Eps7eObDwSxQsY+1dGeRSQ5WMNlQEagXZibcdOmtu27tWcbD2Y6yyiRpcZmcO4Zgr6ZmBu1hwvXPKu+354zsXZ8azQtLDJiGkjWWNnUSPdO6G104gXtzoqZ3D3ixGKOPLFjIuy5RcE3eSPuxy2H/ANUKVXMNTlvzqI9m+zcWm1sMzRzKrSWkJVwGUhiQ5PEXsdedY9nmNiQbRMkkMXbYKeFFeREzSuBlVQxvbQ6nQdajPZ28cW1cPJI8UaRSZndnRVAAYaEnvakcL9eFBatw8ZK+2ceC7teLG6Ek3KNaPTqvAdOVVwYnaOGwplxBlMM+eAxTFznvGSXAa5UqcpDcb/GpjczEwxbVxskk+HSNo8WquZo8rGZrplN9dOPTnaq7sXYwYdniMTh4sOpMrgTwOzMqEZYlViS7Du9OB1sBRS3s63fixeMPbgmGCKTESqDYusYHcvyuSL+F6j8XvNippMwdlH9MEfdiReSLCO5lA6g353pzuLvMuCxYkkUtE6PDMq2zGOQAMVvpcEA+Nrc622fslYcZGyYqDsFkVvxAlCns1YHWK/bB8otky3v1GtEWr2fbQZ8VjyiGEHZ0riJFKIJY44U7REGgOcOQRqM1RmBQtsfGtjwcwMP4N5RaYy5j2ixs3fZMtsw1Ua86nNnb0QT7V2pifxCJFNhJ4YTNIsZLOsQRVVjdRdWN+A52qCwW1I8bgJMJjJo1xGG7+ExEjrZlvZ8MZSbFToVN7eNloHexpMQ27svYmUuuORVyF8yoYgSoK6hbm9uFzVe3mxWLiRcJjCzsvZzLnJMkXaRkmPMbkggoSpOhUWtreVwnZnYMuHM2HEzY1ZRGZ4QSixhC2rW4g89RrwtUTJscPBnmxWHM14YYYhPE1kF7vKwJVI1Vco1vqOguE37O8FDNHPgpAva46GTsXNro8JzRAHkGdZL/AP6l61XG3kxK4ePDRu8KxdoSqsyM8jOSxYi1yBlULyy9SakJN4cRhsai4edOzheNYsskZiZEsAS97ANYlrkWLm9b+0nCQNtGSTCSwyRYg5xkkjIR2/mK5vZRnubnSzcdDQTntH27iMPjMIY5pY//AJLCv3GYd85rsVvZiba3486p20dtS/i/xKjsZWcy2W4AZjmNuqk5tOhtU/7TcZFLNhmjkimVcLh4mMciMVkjDZgbEm2o1IseRqlO1zz+NB0vfPHzf+p4DHYZmyYuOB41zHIrAqs0JHAJcLmHDU1pvZI0W3FxUcjmFolxkTXaxg7MyGMdEZ1ZMvDviojZ+8kR2K8Mh/j4eU/htdcmJR0lHkvfbzZK0x28Mcux8PESPxMbyYfj/wDbFknBN+QcKg8A1AtuDtOM44S4+0oxLHClnNyO2SzyAnhlvGvKwlNVnbOz5MFipYiSskDsoYEg3U91wRwuLMPOpLaO0JcKIYoJ0yhAxMUkcgMr96QsVvZgSqeIjBqY9o/Z4s4XEpNh2nlhjjxKLNEcsyrlzk5rZSNL3sMuvGgsu9xxR2/CsQdocuFzoVzQdmQDKZAw7PLlzEk/W1c53yaH8fifwxvAJGEdjdcvRT+m97eFqvm9G+ywbWE0csWIwcsUUU8KyLIkiBcsgaO+jC5IJGvWxNUPe3ZMMGJcYaaOeAkmJ0dXOU6hXAN1YXtqBe16BpHtQjDvAQCrMrgnipW/DzBIpoqE8ATYEmwvoOJq0YjBYJIywMLusc1l7ZirOHg7PUOGa6NN+m+U91SLBwseFhacwPEQV2hHmM3eAKOIBGMwzqyle9ZtSb2IFBUFiJIFiSdAoBuSeA4a/CkzVm3YnhQ4eRjEJFx0LNIzlXWEGM3ALAFbiS5sbeGlb4bDYMxq5WEyZIy0JxBiXSWdZLOzEh8i4Y5b377EA2sArUULNcKrNYXOVSbDqbDhWroRa4IuLi4tcXIuOouD6Gp/drFRKHSUI0UksWb+L2EseTPlnjcizBQ7XUqb6aA2IfyfhZlhV5I2yRqBI0hjY5toy5lcXIQGCQyHukroeViFQA0PXT/f9qy8RFrgi4BFwRcHgRfiOOtXBNmYMDPliZA+BWQ9qVCrJHP+Iy5ZD3wYww1fhoCDq2w0GCshYo/8PCizysLFpnWW4VwVIjyki9l40FWoAvwqz7Q2PCmFLRoHa18/aoWVO3kXtDGJM2Up2AByW7xa+opzsVcFHJA94+62FILOQSxjc4jtVLWQJIFynTgts1yaCpSxMjFWBVhxVgQR5g6itpYSGynunne4tpz0vUnsiNJVxAkEbSGNBHncggh0U9mTIAzCO9gSdF51Zto7Lw8+JkJ7PtM02X+LlEtoYzGXYsQoz9oMwsCQAeZoKGIiWygEkmwABJPkOJrb8M+vdbQgHQ6E8Aeh8Km4sDbGuimOEKCSPxChRoLxriGsNTcX6X97nMYrbaMkhmeNpCm0BKEYMHnmt2TINe0XN2dmF7dje/C4Ursmtexte17GwOuhPXQ6eBrMUJY2UFjroASbDnYVc+0wnaSx/wAAQSYrBWAlawiyYhXlB7S4ZQ63voCRdeVQezp1/B4iEMqyvJAwJIUSRIJQ8Yc6e+0T5SbNk6qBQQzKQbEEHodDWKs0cGHMDNK6TSquU3m7PIogjEWQHWbK2dTlv/LUWytenMeFwIljBENlkjVgZWKsHwuZi5z6BZ9LiwFyDwoKhRVihwWFMOdjEG7MAr2pv2341QQAXJK/hiddRYXvcGsbTGEKz9kiKYpXRMrzOssb3WNwS5GZcpY6gNnGmlqCvUUUUQUXoooC9FFFAXovRRQFF6KKAovRRQF6L0UUBReiigL0UUUBRRRQF6L1migxegmiigL0XoooCi9FFAUXoooFFxLhCgZspIJW5yki4BI4Ei5sfE9aToooFmxshTIXYqBYLmNrXva3S+tqRoooMqxBuKW/GvmzBiD1GlFFAmspuTzPP/nOtCazRQYvRRRQFF6KKArczNly3OW+bLc2zWtmtwvYAXrFFBrRRRQ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ISEBQUEhQUFRUWFxUYGBQYFxQVFxcXGBcYGBgWFxcYHCYeFxklGhkUHy8gJCcpLCwsFx4xNTAqNSYrLSkBCQoKDQwOFw8PFCkYFBgpKSkpKSkpKSkpKSkpKSkpKSkpKSkpKSkpKSkpKSkpKSkpKSkpKSkpKSkpKSkpKSkpKf/AABEIAJUBUwMBIgACEQEDEQH/xAAcAAABBAMBAAAAAAAAAAAAAAAAAwQFBgECBwj/xABDEAACAQIDBQUGBAUDAwIHAAABAgMAEQQSIQUGMUFREyJhcZEHMoGhsdEUFlLBIzNCgrJy4fBikvEV0hckQ0Rjc6L/xAAXAQEBAQEAAAAAAAAAAAAAAAAAAQID/8QAGREBAQEBAQEAAAAAAAAAAAAAAAERQSEx/9oADAMBAAIRAxEAPwC9U/wuxndAwKgHrfrbpTClYsU6+6zDyJt6UYP/AMuydU9W+1H5dk6p6t9qldlY3tI7n3hofvT2i5Fd/Lsn6k9W+1Jz7DdFLErYC+hP2p7tvaLowVTbS5PPUn7VDS4x2GrsR5miXCBNSOF2JI6BgVsepPW3Sow0pHi3HBmHgCRQSn5ck/Unq32rB3cl/Unq32p7sHaTSAq5uRqD1Hj/AM51L0XIrB3Zl/Unq32rU7ry/qT1b/21Jbx7SaJFyaFiRfoAOXjVVk2nKeMj/wDc33oXGpksflWRLTYNWytRlYYt3ZGAOZNQDxbn8KU/LUv6k9W+1ROG2nIvuu3lckeh0q2bH2h20dz7wNj96NTET+W5f1J6t9qSxWxZI0LEqQOhN+NulSe2ds9l3U1Y6+Q+9V6fHyP7zsfC+npwolwRLmIA5kD10qU/LsnVPVvtUMGp9hNrSIwOYsOYJJ08L8DQ8Oxu5J1T1b7UflyXqnq32qxK1wCOB1rNFyK4N3ZOqerfamuO2e0VsxBve1r8vMeNZxG2pWY2YqOQGlvvTaSZmPeYnzJNE8ZijzMAOJIHrpUl+XpP1J6t9qiwacRbQkU3Dt8SSPQ0Dz8uydU9W+1H5dk6p6t9qm8Fie0QN14joedL0ayK7+XZP1J6t9qRxeyHjXMxUi4Gl+fwpfa205O0ZVJUDTTQn41HSYhm95mPmSaM+E6VwuGMjhRa5vx8BekqyrEG4JB6jSgk/wAuydU9W+1H5dk6p6t9qb4Xa0iEXYsOYOunh0q0hwRfla9Fkivfl2Tqnq32pnjcC0RAYg3F9L/uKe4/bjEkRmy9eZ8fAVGSSsxuxJPib0S4XwWAaUkKQLdb/sKd/l2Tqnq32qMVyOBIpzgsc6uveJFwCCSRa9A6/LsnVPVvtR+XZOqerfarFTbaOIKRMw4jh5k2ouRDfl2Tqnq32qNliKsynkbelbPiXJ1Zj8TSZNEa2NFbUUQUUUUEpu/iLSFf1D5jX6XqxVTIZcrBhyINXFHBAI4EX9aNxC7yQe6/9p+o/eoI1btqYfPEw52uPMa1UGolasa0vWzUmaMn2y8VklU8r2PkdP8AnlVzqgA6Vc9k4rtIVbnax8xp/v8AGjUMt6sNmgzfoIPwOh+o9KpLPXSsTAHRlP8AUCPUVzCe6kg6EEg+Y0NCtjJURvDvNHhYszak6KnNj9vGo/bG+GHgLKz3dRfIoJPgL8AfOuYbX2q+IlaRzx4D9K8gKMr3sb2pAvlxCBAT76kkD/Up1+I9K7budKDhzJcFSbhgbggKNQenGvJVdS9kW+ksccuDckxup7K/9DHVgOikZj5+ZosdGxeKMjs36jf4cvlakwaRBrIagXBrNJClKItuwMTmhA5r3ft8vpUlVY3axOWQqf6h8xr9L1Z6NxS9owZJnXle48jqKSFTO8+G1Rx/pP1H71CgUZrcVmtRWaInN3MR7yH/AFD6H9qm6qOzZ8kik9bHyOh/54VbqNxW9vQZZb/qAPxGh/ao2rDvDBeMN+k/I6fW1V6jNFFFFEFWTakvZwW5kBflr8r1CbOhzSoPG58hrT7eOa7KvQX+J/2Hzo1PiIooooyK2hHeHmPrWtbw+8vmPrRVzphtv+Q39v8AkKf0w23/ACG/t/yFG6rFFFFHMUUUUBVN3u9o8GFzxRkyTjQgDuof+pjpfwF/G1WnaG0ooEzzOsa/qY2+A6nwFch9oeK2bMRLhmzTu13yZgpFtWcMBZibcOOt6DXZntRxKTBpCXQnVDbhfl0Nd+3I3khxuFDwuHCEoeIIOhAYHUGxFeXt29hPjMSkKm19We1wqjiT8gPEivRvs92NBggYYQQH7xJOZmYc2PlfQWFFi61TdpYfJIy8r6eR1FXKoDeXDaq/XQ/DUfv6UaqvM9aE0rKKRowVAqz7rxEQkn+pjYeWn1v6VVwas+Jxgw4w8d+JAbytYn/uYH4UaiZrjHtZ26MHM6pbtJAGUcbZuLH4g10Lf3fWPZuFMrd6RrrHH+pup6KOJ9OdeW9r7WlxM7zTMWkcksT9B0AGgFFprLKWYsxJJNyTqSeta0UUYFdC9nWy4o8kzTxmSQPlgDKWVQcuZ+YY2ay9NeenPaXwUpWRSpsQQQb250HoNWrcVFbA2us8dwQSuhsbjh7w8DUuKDdaUBrCilBQbQSlHVhxUg1eEcEAjgQCPjVHtVp2DiM0IHNdPhy+X0o1Cu1sPnhYcwLjzGv3qpgVeKqGOgySMvQ6eR1FCkKKKKMhVubDidKukS2UDjYAXqsbGgzTL0XvH4cPnapzCY7NLIv6SLfQ/OjUOMVDnRl6gj48vnVOq7VU9qwZJmHU3Hx1+9CmtFFFGUvu7Dd2boLev/imG0Z88rnxsPIaftUts49nhmfmbn9hUDRRRRRRBW8PvL5j61pW8PvL5j60Vc6Ybb/kN/b/AJCn9MNt/wAhv7f8hRuqxWL1mijmKKKKDhPtC3nbF4pgD/CiJVByPVvM/sKq1TON2kue7wxvfXVMhI84ipqT2bsvZ2L7qvJhZToFZhLGx5AEgEHwJ9aCC2HtuTCTCWK2YAizC4IPEEV3XczetcVCk6DKytZ0vfKwtcX5gjUHofOuNbe3LxGFuxAkjHGRL6f6lOq+fDxpbcLecYPE3cnspBlfjZeavYcbHTyY0V6vVgQCOBpntfD54WHMDMPMa/S9Nt2NorNh1IINtLjW4tdT5WIqWo19UJqRNOdpRdnI69Dp5HUfKmLSUZSexMPnnQch3j8P97VF7/7wJFI7O1ljGUdSRqQPG5PpT6DeODA4aXEztYe4i/1ORqQo+K3PKvPu8+80mMmZ3OhJIXpc39aBXfDe+baGIMsp0GipyVR0HX71BUUUQUUUUBRRRQdR9kmzWEckxIyvZQPFSb3+XrXRBHVd9nsOXAR/wjFfMbHi1z7/AF1/bparOBQYCVuFoAra1AAVKbvz5ZCvJh8xr9L1GVvDKVYMORB9KKudQO8WHsyv1Fj5jh8r+lTiOCARwIvTXa8GeJuo7w+H+16NVVaKKxRhN7FGSKSQ/D4D7n5Ux2Xicsyk8zY/3f72p9tH+HhkTmbX/wAj87VCg0Vdqg944PdfzB+o/epbCT50VuoHrz+dI7XgzQt1Go+Gv0vRqqrQBRTrZcOaVB43Pw1oykttHJCkY52HwUfe1QdSW3pry2/SAPidT+1RtCiiiiiCt4feXzH1rSt4feXzH1oq50w23/Ib+3/IU/phtv8AkN/b/kKN1WKKKKOYooooPMbSk8STWtbTRlTY6WrEi2NqC6bp71s+WCVrtwjcnU//AI2PO/L06VHb07uiNi8fDiUta3iByHhVaDW4aHrV5G3RiMKGe3aL3X8SBo3xGvnegsfsN35EU34OdrLJ/KYnQMNRHr1u1vE26V2zCbbw8rZYp4ZG17qSIx046A30ryDi8LYlkByX4/pJ4A9PCn26u88uAxK4iELmGhDKDmQkFlufduBa41FGpXpLfKDKySDgwynzGo+X0qj7c29Hh4y7nyHMnoKbbV9ucOIgZGwssbCxBzowB5DgCbi/KuTba23JiZC7nyXkBRCu8G8UuLe7scq3CJyUXvp8aiqKKIKKKKAoop1svZkuImSGFS8kjBVUcyfoBxJ5AUCmxdjSYqZYoxcnieSjmTXYNk+zrBxZSY87KBqxJFwb5svC96d7obnpgoraNIffcc/AeFWMJQaqtKAUAVmgK1BraigKKKKCy7CxGaK3NTb4cRUiRVc2BiMsmXkw+Y1H71Y6NxTsXBkkZeh+XL5WpTZsGeVRyvc+Q1p9vFBZ1bqLHzH+30rOwIgM8h4AW/c/tROkNvT5pbclFvidT+1R1bzSFmLHmSfWtKIsG7s90K/pPyP+96lSKrOxJ8swHJrj9x8/rVno1FNxEOR2XoSKk93o+87ngBb11PyFJ7wQ2kzfqHzGn2paA9nhGPN7/PT6A0Z6iZ5czM3Uk1pRRRBRRRQFbw+8vmPrWlbw+8vmPrRVzphtv+Q39v8AkKf0w23/ACG/t/yFG6rFFFFHMUUUUHB9tbLZJlcglWGdSbaqCbn4EEedVqV8zE9ST6mug737xxHZuGiTKZWUlgNTGDqR4XuPSueqKDFqf7IxADMp4OpHxGqn6j41jYuEWbExRO2VXdVJHEX5DxJsL+NbbZijixUohYMiyHIQbiwNwL87cL+FBpicebuF0DCxHUBlYfNQaZUvjCM5tw5eXEUhQZLViiigKKKKAooooCuk+zuGOMpLl7xBCvY8L2Nj1uCNOlc4jQEgHgSL+XOvR8G82z8ZgUXD2SOM2KMAhjyry9b3Hxop1DIGFxSlc4wu+gilZQ2ZASL+F6uuH22kkJkQg2FyPLjRElRTTA7QWVQym4PMa8r286dXoM0Vis0BRWL1mg2ilKsGHEEH0q5RuCARwIB9apdT2zh22GeIsy6MmZTZgGGhB5H7Uaioe0bf6KCbDxLPFbtbYhcrSOq5bg933eYPE3I00IqfxW14YdmCYyIsciqwkJ7tn1B6nSwtx1rhPtU2GmExYiUg5EW7hcpYtdrtqbtYi551nejb7nY+z8MGvGHxJB4FkjlKxXHKwLaeAomr7uNvOcVHKZJopHV2sFUxkRg6Myk+6eR5cDc0+2JvE2IxGJjCJ2cDKolWTPnLC/C1hp4npXA8Pi2jD5GtnUxsBzQlSR5G1Su528X4LEGaxI7ORcgNgzFe4G8M1j4UR6BixIz91gWQi4BFweIuOVXWGUMoYcCAfWvKeD35kjOLZY0jkxOvax3DRnjZcxPdOpPME3HK3cdj75iDZ+CK58WZZIoA+dEYmTTO2ex97MLW0tqRxo1Fr29h80YI4qR89Pramm3DlSOMch9BYfvW2+O8JwWDkxHYtMEtmUMqWF/eJbkDbgCdRpXG8P7SBjttQyFJY0ZexWPtmYZjwZl0W3G4HMg62otdKqEl3riH4oWKnC2zF7RqxZCyhWY2N7fMHWlt6dqnDYKeZfeRDl/1Gyr/AP0RXnzFY6SVmaR2cs2ZixJzNawY+NtKMO4Pv5BHg4Z8QRE8yBliUiV9b2IXTTnrbpe9Hs+2y2JwzSPMZW7RgQVRDGL91e6NbrY8+NuVcrwGwJPwE+KGcR9mE0CMHbtu8LDVEUBWLGxzW5Grp7Foj2WJa5sXjGW2lwpNweutiPAUF92rtJcPBJM4YrGuZsozG3lTnAzBxGwBAbIbEWIvY2I5GuJ+0reh8RiniVv4MRKAKxyuQe8xtoTfT+3xNWHC78zYbY0MgZXnMrxKz3fRCTmP67DKNeoorveD2hFMC0UiSAMVJRgwDDipI5i408aQ23/Ib+3/ACFc19gW8rTQT4Zwg7IiRSqhSwlZy+a2hsw424EDkK6Tt1gMO5OgFiT0FxrRris0VRdje0GCbaDIJZezcIsQZUCF+fDvLfS1+NzflV6owKKKKDzJLxIve2l9flWhNDHWsUGb1iigtQKS65T4D5aftSdZJ0FYoCiiigKKKKApfB4cOSNeBItbiOt+ApClYMSyXyn3gQfI0CVSA2uywdlH3Q2rtzY3Ol+S2tp4VHkVllItfnQWXY06nCyQlFu5L9rwcMqkILn+i5F/M9dFtyN6GgnVXJyHQjpyqEh2kqxZMgLXuHvrwFh4DjpzueFMTMS2bne/TW96C7b1bcxGDxJjhfLF78VhwVtTqeYOYelNsJ7SMXcXkYnkOPypjvBjO3w0Mh95e4T8PuB60lsTFJCqydoAc2Z0Bs3dNkCaDK2rG+a1j1FB1XZe2caITLiogIgLte6yhebZBy87Gl8HvPhcQitHI1hp7xVlJ5MOv15Vzve3fVZsMMNGoHeVy6ySOOB7t3szG51vcfWqns/GSRuDGe8dLcQwP9JHMGg9GYfGoQO98TxpyGvXK123JFGDIjoCStrhiDYcwfgOtr6VYdlb1RmFZTKFswRwe6A5XMOOmoB9DzoLi0oBtcX6XFSuwcRlky8mFviNR+9cW303gtKHWQ2dQAFW4GW19T53+NXTYW/2HeRULdnIMllY3u1rlcw0zcrf+KKV3+3Gjxm0pMzZScC8oP6XjcIpPVbaEefhVQ3h2OJtk7OVURZZGw6DKAusiG5sLC50YnnY1cN/9+kgmYpH2hfCyxCzBWXtGHfIP9IK+Z14W1oP/wAR0JwokgZFw5zCxDXZYHjQWIFu8ynjoKFQkuwxFsn8R2YdpZmRpCTeJEYBco4XZlYFuhA51ViP+caseL3zkOEjwgSMRxlDm7xZmVi5J4CxYm4tUCkLMeF76ngKDR4ypsRY2B+DAMD8QQfjT/bCsDAGa47CErqe6GBYjw1LHTqDzpzvVio5MXJLGv8ADYrkGiWUIoClRe1gLceV6Y4kh17RUZVQJGe+X7xV8pBYaDue7/06UF634XGRYHCjFYkOFyxxQrnaOWLsgwxQka3aHvZLEArpbqa5uRIpx8DSWyq2csSFCBFJLEk2yjx+FRO0cbMQsMkryJCWVFLs6Je2YIDovADTpTRJCL2tqCNQD6X4HxGtB6C25hYsdgJVSQMjoSsiEMLocw4cdVFx51xTa2wBBhcJMZBnxCsxitqqhjlcHoRbjz+NppPaC2GCw4NEGHEQUq6nM8jreSQsDmvmJA5WUacLVjaG1HmEQa1oYliS1/dUsRe54940HWtz8PENhlXKlXixDuOeUlwbjjpbj4UbFwkmC2CzIP4pheY24hnFwT4qmX/trkGFx8kebIxXOjRtbmje8uvI1YB7SMd2BgMispUpmKLnykZbZh4c7XoisV2DeHdOIbEVVUZ4IhKrG98xAeXn/V3vQdK5jhsVhhBMjwt2rMDFKGv2YBHcK6Zhlz69Qug1NXHYntBgXZWIwuJ7Z5jHLHCcqsmVkyoGbNcZSTy4W42orf2G7SMO1RGVBM8bJctlsABKCot3ico06V2f2ns//pGMyXzdkeHG1xmP/bmryrDMyMGQlWUghgSCCDcEEcCDXVZfbRLNPApYpC2HSPEg5f5oJZ5Ir3Ck6KCRwJ4aEFlc43egZ8VEqKWcuuQLxDAg5vgAT8K9D4PGLLGsie64uOHD4V5vnxA7RjHdRd7EE5ipZrXN+OUgfCu1ezLHSSYELKb9m2RW5FAiMoB55c2XwtajK20UUUHnLYWyhiJHQvkywzyju5sxhieXLxFrhTrTzDbsZ0hsxMk0GInUADIFg7W6seOY9i/lmTjc2abB2qmHkd3VmDRTxWDBbdtE8Ra5B4Bybc7UbO3heCKREZv4iumrnIiyDLIVS9s7Ldb8gTxNiCsYzZATC4adXzGdpgUy2ymIxi1796+fp0rbbGxRBFhnz5jMkjMLaIUmeLKD/V7vHre3UqvvABBhUQFZMO8sgkJQgmQodFK20KDje96c4/feWSPDrlivCkikvBhXVi8jPcI0RVbAgadCdLmgZQbDD4VZhIMxxKQZCLKMyMwcvfhoOWmtL7X3cEKysrMVgxJw0jMtu8A5zqBy/hyd06ju666NzthPwTYfKczTibPmULojJly26Ne9/hRjt4HlhjgZnZFYuxZ87u5UJfU2AVBZV8WJJvoD+bdAjGYnDIzStApKoigSTWKXEaa6gMz2FzlQ6HlDbVwYhnkjV84RiM1rXtxBFzqDcGxIuDapfae8yTYjFSCN1GJC8GBeMqyN3WsAVJQXFhy6axe2dptiJnmbi2UHW5OVFS7N/U5Cgk8ySedAyorBNANBmisZh1FANAoji4uLgHhw05i/KieXMxa1rm9unhWlbK9gfHTjb/zRGtFZDL/wihvTzoHwkvhyOjD50wrdJBlbUcuYpO46iis1lGIII4ggjzFYoB60RZcXjnxAYkBkS7KEYLa41PeN7DpbU0z2C4kZoGYqs6hQx4BwboSOlxbyJpngXjv39UNwVzIGva9wSDbh0pCUhXunI3BDZvLXmaKdQ42WKQK5YGMsttLq17EEEWOoHHpT9sRhs47SNtCb2GUE3Bsyn+oWI0NuelJ7wxK4jxAcEzDvoL3V1ADE/wCrRh11pDB41kUZtY2DBlbg3W3U2GnjRCqbMkxDERF5Mthmciyry1Jt1046GwqWTdiFB/EzOw5Bsi+PiB4350lBvAojyxdnEbHQk5VBsLHS8j6cTe1KQ7RjMoEkisgXgD/MawuWPTjp/vQQ+L2dmcFUKhvcUXNwoGoBJYjx4caUw2GeFhLIkUqLoyOSVJtYD/qb1HW40qfXGQqD/FQsxOd7roNP4aDgOQqv7V2pnBvl0uEUcFHW/wAPideA1BvtzapxEgYpHHlVUVUUKMouQTYAE68bDyFMFkIBAOhtf4cKwxv6CsUGWOtYoooCisi3jWKAooooHmzJIlkVpQxUEEgAG446a8ToBfQXvra1I43FtLI8jWu7FiBoBfkB0HD4Vo5FgBx1ufoB4AfU1pQFFFFBlTarDsTfKXDt3WdVNrhWYjQfpY6fAiq7RQd/2ZvphpIUdpFBYXIuNPDzFZrz/es0Eps7eObDwSxQsY+1dGeRSQ5WMNlQEagXZibcdOmtu27tWcbD2Y6yyiRpcZmcO4Zgr6ZmBu1hwvXPKu+354zsXZ8azQtLDJiGkjWWNnUSPdO6G104gXtzoqZ3D3ixGKOPLFjIuy5RcE3eSPuxy2H/ANUKVXMNTlvzqI9m+zcWm1sMzRzKrSWkJVwGUhiQ5PEXsdedY9nmNiQbRMkkMXbYKeFFeREzSuBlVQxvbQ6nQdajPZ28cW1cPJI8UaRSZndnRVAAYaEnvakcL9eFBatw8ZK+2ceC7teLG6Ek3KNaPTqvAdOVVwYnaOGwplxBlMM+eAxTFznvGSXAa5UqcpDcb/GpjczEwxbVxskk+HSNo8WquZo8rGZrplN9dOPTnaq7sXYwYdniMTh4sOpMrgTwOzMqEZYlViS7Du9OB1sBRS3s63fixeMPbgmGCKTESqDYusYHcvyuSL+F6j8XvNippMwdlH9MEfdiReSLCO5lA6g353pzuLvMuCxYkkUtE6PDMq2zGOQAMVvpcEA+Nrc622fslYcZGyYqDsFkVvxAlCns1YHWK/bB8otky3v1GtEWr2fbQZ8VjyiGEHZ0riJFKIJY44U7REGgOcOQRqM1RmBQtsfGtjwcwMP4N5RaYy5j2ixs3fZMtsw1Ua86nNnb0QT7V2pifxCJFNhJ4YTNIsZLOsQRVVjdRdWN+A52qCwW1I8bgJMJjJo1xGG7+ExEjrZlvZ8MZSbFToVN7eNloHexpMQ27svYmUuuORVyF8yoYgSoK6hbm9uFzVe3mxWLiRcJjCzsvZzLnJMkXaRkmPMbkggoSpOhUWtreVwnZnYMuHM2HEzY1ZRGZ4QSixhC2rW4g89RrwtUTJscPBnmxWHM14YYYhPE1kF7vKwJVI1Vco1vqOguE37O8FDNHPgpAva46GTsXNro8JzRAHkGdZL/AP6l61XG3kxK4ePDRu8KxdoSqsyM8jOSxYi1yBlULyy9SakJN4cRhsai4edOzheNYsskZiZEsAS97ANYlrkWLm9b+0nCQNtGSTCSwyRYg5xkkjIR2/mK5vZRnubnSzcdDQTntH27iMPjMIY5pY//AJLCv3GYd85rsVvZiba3486p20dtS/i/xKjsZWcy2W4AZjmNuqk5tOhtU/7TcZFLNhmjkimVcLh4mMciMVkjDZgbEm2o1IseRqlO1zz+NB0vfPHzf+p4DHYZmyYuOB41zHIrAqs0JHAJcLmHDU1pvZI0W3FxUcjmFolxkTXaxg7MyGMdEZ1ZMvDviojZ+8kR2K8Mh/j4eU/htdcmJR0lHkvfbzZK0x28Mcux8PESPxMbyYfj/wDbFknBN+QcKg8A1AtuDtOM44S4+0oxLHClnNyO2SzyAnhlvGvKwlNVnbOz5MFipYiSskDsoYEg3U91wRwuLMPOpLaO0JcKIYoJ0yhAxMUkcgMr96QsVvZgSqeIjBqY9o/Z4s4XEpNh2nlhjjxKLNEcsyrlzk5rZSNL3sMuvGgsu9xxR2/CsQdocuFzoVzQdmQDKZAw7PLlzEk/W1c53yaH8fifwxvAJGEdjdcvRT+m97eFqvm9G+ywbWE0csWIwcsUUU8KyLIkiBcsgaO+jC5IJGvWxNUPe3ZMMGJcYaaOeAkmJ0dXOU6hXAN1YXtqBe16BpHtQjDvAQCrMrgnipW/DzBIpoqE8ATYEmwvoOJq0YjBYJIywMLusc1l7ZirOHg7PUOGa6NN+m+U91SLBwseFhacwPEQV2hHmM3eAKOIBGMwzqyle9ZtSb2IFBUFiJIFiSdAoBuSeA4a/CkzVm3YnhQ4eRjEJFx0LNIzlXWEGM3ALAFbiS5sbeGlb4bDYMxq5WEyZIy0JxBiXSWdZLOzEh8i4Y5b377EA2sArUULNcKrNYXOVSbDqbDhWroRa4IuLi4tcXIuOouD6Gp/drFRKHSUI0UksWb+L2EseTPlnjcizBQ7XUqb6aA2IfyfhZlhV5I2yRqBI0hjY5toy5lcXIQGCQyHukroeViFQA0PXT/f9qy8RFrgi4BFwRcHgRfiOOtXBNmYMDPliZA+BWQ9qVCrJHP+Iy5ZD3wYww1fhoCDq2w0GCshYo/8PCizysLFpnWW4VwVIjyki9l40FWoAvwqz7Q2PCmFLRoHa18/aoWVO3kXtDGJM2Up2AByW7xa+opzsVcFHJA94+62FILOQSxjc4jtVLWQJIFynTgts1yaCpSxMjFWBVhxVgQR5g6itpYSGynunne4tpz0vUnsiNJVxAkEbSGNBHncggh0U9mTIAzCO9gSdF51Zto7Lw8+JkJ7PtM02X+LlEtoYzGXYsQoz9oMwsCQAeZoKGIiWygEkmwABJPkOJrb8M+vdbQgHQ6E8Aeh8Km4sDbGuimOEKCSPxChRoLxriGsNTcX6X97nMYrbaMkhmeNpCm0BKEYMHnmt2TINe0XN2dmF7dje/C4Ursmtexte17GwOuhPXQ6eBrMUJY2UFjroASbDnYVc+0wnaSx/wAAQSYrBWAlawiyYhXlB7S4ZQ63voCRdeVQezp1/B4iEMqyvJAwJIUSRIJQ8Yc6e+0T5SbNk6qBQQzKQbEEHodDWKs0cGHMDNK6TSquU3m7PIogjEWQHWbK2dTlv/LUWytenMeFwIljBENlkjVgZWKsHwuZi5z6BZ9LiwFyDwoKhRVihwWFMOdjEG7MAr2pv2341QQAXJK/hiddRYXvcGsbTGEKz9kiKYpXRMrzOssb3WNwS5GZcpY6gNnGmlqCvUUUUQUXoooC9FFFAXovRRQFF6KKAovRRQF6L0UUBReiigL0UUUBRRRQF6L1migxegmiigL0XoooCi9FFAUXoooFFxLhCgZspIJW5yki4BI4Ei5sfE9aToooFmxshTIXYqBYLmNrXva3S+tqRoooMqxBuKW/GvmzBiD1GlFFAmspuTzPP/nOtCazRQYvRRRQFF6KKArczNly3OW+bLc2zWtmtwvYAXrFFBrRRRQf/9k="/>
          <p:cNvSpPr>
            <a:spLocks noChangeAspect="1" noChangeArrowheads="1"/>
          </p:cNvSpPr>
          <p:nvPr/>
        </p:nvSpPr>
        <p:spPr bwMode="auto">
          <a:xfrm>
            <a:off x="0" y="-690563"/>
            <a:ext cx="32289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ISEBQUEhQUFRUWFxUYGBQYFxQVFxcXGBcYGBgWFxcYHCYeFxklGhkUHy8gJCcpLCwsFx4xNTAqNSYrLSkBCQoKDQwOFw8PFCkYFBgpKSkpKSkpKSkpKSkpKSkpKSkpKSkpKSkpKSkpKSkpKSkpKSkpKSkpKSkpKSkpKSkpKf/AABEIAJUBUwMBIgACEQEDEQH/xAAcAAABBAMBAAAAAAAAAAAAAAAAAwQFBgECBwj/xABDEAACAQIDBQUGBAUDAwIHAAABAgMAEQQSIQUGMUFREyJhcZEHMoGhsdEUFlLBIzNCgrJy4fBikvEV0hckQ0Rjc6L/xAAXAQEBAQEAAAAAAAAAAAAAAAAAAQID/8QAGREBAQEBAQEAAAAAAAAAAAAAAAERQSEx/9oADAMBAAIRAxEAPwC9U/wuxndAwKgHrfrbpTClYsU6+6zDyJt6UYP/AMuydU9W+1H5dk6p6t9qldlY3tI7n3hofvT2i5Fd/Lsn6k9W+1Jz7DdFLErYC+hP2p7tvaLowVTbS5PPUn7VDS4x2GrsR5miXCBNSOF2JI6BgVsepPW3Sow0pHi3HBmHgCRQSn5ck/Unq32rB3cl/Unq32p7sHaTSAq5uRqD1Hj/AM51L0XIrB3Zl/Unq32rU7ry/qT1b/21Jbx7SaJFyaFiRfoAOXjVVk2nKeMj/wDc33oXGpksflWRLTYNWytRlYYt3ZGAOZNQDxbn8KU/LUv6k9W+1ROG2nIvuu3lckeh0q2bH2h20dz7wNj96NTET+W5f1J6t9qSxWxZI0LEqQOhN+NulSe2ds9l3U1Y6+Q+9V6fHyP7zsfC+npwolwRLmIA5kD10qU/LsnVPVvtUMGp9hNrSIwOYsOYJJ08L8DQ8Oxu5J1T1b7UflyXqnq32qxK1wCOB1rNFyK4N3ZOqerfamuO2e0VsxBve1r8vMeNZxG2pWY2YqOQGlvvTaSZmPeYnzJNE8ZijzMAOJIHrpUl+XpP1J6t9qiwacRbQkU3Dt8SSPQ0Dz8uydU9W+1H5dk6p6t9qm8Fie0QN14joedL0ayK7+XZP1J6t9qRxeyHjXMxUi4Gl+fwpfa205O0ZVJUDTTQn41HSYhm95mPmSaM+E6VwuGMjhRa5vx8BekqyrEG4JB6jSgk/wAuydU9W+1H5dk6p6t9qb4Xa0iEXYsOYOunh0q0hwRfla9Fkivfl2Tqnq32pnjcC0RAYg3F9L/uKe4/bjEkRmy9eZ8fAVGSSsxuxJPib0S4XwWAaUkKQLdb/sKd/l2Tqnq32qMVyOBIpzgsc6uveJFwCCSRa9A6/LsnVPVvtR+XZOqerfarFTbaOIKRMw4jh5k2ouRDfl2Tqnq32qNliKsynkbelbPiXJ1Zj8TSZNEa2NFbUUQUUUUEpu/iLSFf1D5jX6XqxVTIZcrBhyINXFHBAI4EX9aNxC7yQe6/9p+o/eoI1btqYfPEw52uPMa1UGolasa0vWzUmaMn2y8VklU8r2PkdP8AnlVzqgA6Vc9k4rtIVbnax8xp/v8AGjUMt6sNmgzfoIPwOh+o9KpLPXSsTAHRlP8AUCPUVzCe6kg6EEg+Y0NCtjJURvDvNHhYszak6KnNj9vGo/bG+GHgLKz3dRfIoJPgL8AfOuYbX2q+IlaRzx4D9K8gKMr3sb2pAvlxCBAT76kkD/Up1+I9K7budKDhzJcFSbhgbggKNQenGvJVdS9kW+ksccuDckxup7K/9DHVgOikZj5+ZosdGxeKMjs36jf4cvlakwaRBrIagXBrNJClKItuwMTmhA5r3ft8vpUlVY3axOWQqf6h8xr9L1Z6NxS9owZJnXle48jqKSFTO8+G1Rx/pP1H71CgUZrcVmtRWaInN3MR7yH/AFD6H9qm6qOzZ8kik9bHyOh/54VbqNxW9vQZZb/qAPxGh/ao2rDvDBeMN+k/I6fW1V6jNFFFFEFWTakvZwW5kBflr8r1CbOhzSoPG58hrT7eOa7KvQX+J/2Hzo1PiIooooyK2hHeHmPrWtbw+8vmPrRVzphtv+Q39v8AkKf0w23/ACG/t/yFG6rFFFFHMUUUUBVN3u9o8GFzxRkyTjQgDuof+pjpfwF/G1WnaG0ooEzzOsa/qY2+A6nwFch9oeK2bMRLhmzTu13yZgpFtWcMBZibcOOt6DXZntRxKTBpCXQnVDbhfl0Nd+3I3khxuFDwuHCEoeIIOhAYHUGxFeXt29hPjMSkKm19We1wqjiT8gPEivRvs92NBggYYQQH7xJOZmYc2PlfQWFFi61TdpYfJIy8r6eR1FXKoDeXDaq/XQ/DUfv6UaqvM9aE0rKKRowVAqz7rxEQkn+pjYeWn1v6VVwas+Jxgw4w8d+JAbytYn/uYH4UaiZrjHtZ26MHM6pbtJAGUcbZuLH4g10Lf3fWPZuFMrd6RrrHH+pup6KOJ9OdeW9r7WlxM7zTMWkcksT9B0AGgFFprLKWYsxJJNyTqSeta0UUYFdC9nWy4o8kzTxmSQPlgDKWVQcuZ+YY2ay9NeenPaXwUpWRSpsQQQb250HoNWrcVFbA2us8dwQSuhsbjh7w8DUuKDdaUBrCilBQbQSlHVhxUg1eEcEAjgQCPjVHtVp2DiM0IHNdPhy+X0o1Cu1sPnhYcwLjzGv3qpgVeKqGOgySMvQ6eR1FCkKKKKMhVubDidKukS2UDjYAXqsbGgzTL0XvH4cPnapzCY7NLIv6SLfQ/OjUOMVDnRl6gj48vnVOq7VU9qwZJmHU3Hx1+9CmtFFFGUvu7Dd2boLev/imG0Z88rnxsPIaftUts49nhmfmbn9hUDRRRRRRBW8PvL5j61pW8PvL5j60Vc6Ybb/kN/b/AJCn9MNt/wAhv7f8hRuqxWL1mijmKKKKDhPtC3nbF4pgD/CiJVByPVvM/sKq1TON2kue7wxvfXVMhI84ipqT2bsvZ2L7qvJhZToFZhLGx5AEgEHwJ9aCC2HtuTCTCWK2YAizC4IPEEV3XczetcVCk6DKytZ0vfKwtcX5gjUHofOuNbe3LxGFuxAkjHGRL6f6lOq+fDxpbcLecYPE3cnspBlfjZeavYcbHTyY0V6vVgQCOBpntfD54WHMDMPMa/S9Nt2NorNh1IINtLjW4tdT5WIqWo19UJqRNOdpRdnI69Dp5HUfKmLSUZSexMPnnQch3j8P97VF7/7wJFI7O1ljGUdSRqQPG5PpT6DeODA4aXEztYe4i/1ORqQo+K3PKvPu8+80mMmZ3OhJIXpc39aBXfDe+baGIMsp0GipyVR0HX71BUUUQUUUUBRRRQdR9kmzWEckxIyvZQPFSb3+XrXRBHVd9nsOXAR/wjFfMbHi1z7/AF1/bparOBQYCVuFoAra1AAVKbvz5ZCvJh8xr9L1GVvDKVYMORB9KKudQO8WHsyv1Fj5jh8r+lTiOCARwIvTXa8GeJuo7w+H+16NVVaKKxRhN7FGSKSQ/D4D7n5Ux2Xicsyk8zY/3f72p9tH+HhkTmbX/wAj87VCg0Vdqg944PdfzB+o/epbCT50VuoHrz+dI7XgzQt1Go+Gv0vRqqrQBRTrZcOaVB43Pw1oykttHJCkY52HwUfe1QdSW3pry2/SAPidT+1RtCiiiiiCt4feXzH1rSt4feXzH1oq50w23/Ib+3/IU/phtv8AkN/b/kKN1WKKKKOYooooPMbSk8STWtbTRlTY6WrEi2NqC6bp71s+WCVrtwjcnU//AI2PO/L06VHb07uiNi8fDiUta3iByHhVaDW4aHrV5G3RiMKGe3aL3X8SBo3xGvnegsfsN35EU34OdrLJ/KYnQMNRHr1u1vE26V2zCbbw8rZYp4ZG17qSIx046A30ryDi8LYlkByX4/pJ4A9PCn26u88uAxK4iELmGhDKDmQkFlufduBa41FGpXpLfKDKySDgwynzGo+X0qj7c29Hh4y7nyHMnoKbbV9ucOIgZGwssbCxBzowB5DgCbi/KuTba23JiZC7nyXkBRCu8G8UuLe7scq3CJyUXvp8aiqKKIKKKKAoop1svZkuImSGFS8kjBVUcyfoBxJ5AUCmxdjSYqZYoxcnieSjmTXYNk+zrBxZSY87KBqxJFwb5svC96d7obnpgoraNIffcc/AeFWMJQaqtKAUAVmgK1BraigKKKKCy7CxGaK3NTb4cRUiRVc2BiMsmXkw+Y1H71Y6NxTsXBkkZeh+XL5WpTZsGeVRyvc+Q1p9vFBZ1bqLHzH+30rOwIgM8h4AW/c/tROkNvT5pbclFvidT+1R1bzSFmLHmSfWtKIsG7s90K/pPyP+96lSKrOxJ8swHJrj9x8/rVno1FNxEOR2XoSKk93o+87ngBb11PyFJ7wQ2kzfqHzGn2paA9nhGPN7/PT6A0Z6iZ5czM3Uk1pRRRBRRRQFbw+8vmPrWlbw+8vmPrRVzphtv+Q39v8AkKf0w23/ACG/t/yFG6rFFFFHMUUUUHB9tbLZJlcglWGdSbaqCbn4EEedVqV8zE9ST6mug737xxHZuGiTKZWUlgNTGDqR4XuPSueqKDFqf7IxADMp4OpHxGqn6j41jYuEWbExRO2VXdVJHEX5DxJsL+NbbZijixUohYMiyHIQbiwNwL87cL+FBpicebuF0DCxHUBlYfNQaZUvjCM5tw5eXEUhQZLViiigKKKKAooooCuk+zuGOMpLl7xBCvY8L2Nj1uCNOlc4jQEgHgSL+XOvR8G82z8ZgUXD2SOM2KMAhjyry9b3Hxop1DIGFxSlc4wu+gilZQ2ZASL+F6uuH22kkJkQg2FyPLjRElRTTA7QWVQym4PMa8r286dXoM0Vis0BRWL1mg2ilKsGHEEH0q5RuCARwIB9apdT2zh22GeIsy6MmZTZgGGhB5H7Uaioe0bf6KCbDxLPFbtbYhcrSOq5bg933eYPE3I00IqfxW14YdmCYyIsciqwkJ7tn1B6nSwtx1rhPtU2GmExYiUg5EW7hcpYtdrtqbtYi551nejb7nY+z8MGvGHxJB4FkjlKxXHKwLaeAomr7uNvOcVHKZJopHV2sFUxkRg6Myk+6eR5cDc0+2JvE2IxGJjCJ2cDKolWTPnLC/C1hp4npXA8Pi2jD5GtnUxsBzQlSR5G1Su528X4LEGaxI7ORcgNgzFe4G8M1j4UR6BixIz91gWQi4BFweIuOVXWGUMoYcCAfWvKeD35kjOLZY0jkxOvax3DRnjZcxPdOpPME3HK3cdj75iDZ+CK58WZZIoA+dEYmTTO2ex97MLW0tqRxo1Fr29h80YI4qR89Pramm3DlSOMch9BYfvW2+O8JwWDkxHYtMEtmUMqWF/eJbkDbgCdRpXG8P7SBjttQyFJY0ZexWPtmYZjwZl0W3G4HMg62otdKqEl3riH4oWKnC2zF7RqxZCyhWY2N7fMHWlt6dqnDYKeZfeRDl/1Gyr/AP0RXnzFY6SVmaR2cs2ZixJzNawY+NtKMO4Pv5BHg4Z8QRE8yBliUiV9b2IXTTnrbpe9Hs+2y2JwzSPMZW7RgQVRDGL91e6NbrY8+NuVcrwGwJPwE+KGcR9mE0CMHbtu8LDVEUBWLGxzW5Grp7Foj2WJa5sXjGW2lwpNweutiPAUF92rtJcPBJM4YrGuZsozG3lTnAzBxGwBAbIbEWIvY2I5GuJ+0reh8RiniVv4MRKAKxyuQe8xtoTfT+3xNWHC78zYbY0MgZXnMrxKz3fRCTmP67DKNeoorveD2hFMC0UiSAMVJRgwDDipI5i408aQ23/Ib+3/ACFc19gW8rTQT4Zwg7IiRSqhSwlZy+a2hsw424EDkK6Tt1gMO5OgFiT0FxrRris0VRdje0GCbaDIJZezcIsQZUCF+fDvLfS1+NzflV6owKKKKDzJLxIve2l9flWhNDHWsUGb1iigtQKS65T4D5aftSdZJ0FYoCiiigKKKKApfB4cOSNeBItbiOt+ApClYMSyXyn3gQfI0CVSA2uywdlH3Q2rtzY3Ol+S2tp4VHkVllItfnQWXY06nCyQlFu5L9rwcMqkILn+i5F/M9dFtyN6GgnVXJyHQjpyqEh2kqxZMgLXuHvrwFh4DjpzueFMTMS2bne/TW96C7b1bcxGDxJjhfLF78VhwVtTqeYOYelNsJ7SMXcXkYnkOPypjvBjO3w0Mh95e4T8PuB60lsTFJCqydoAc2Z0Bs3dNkCaDK2rG+a1j1FB1XZe2caITLiogIgLte6yhebZBy87Gl8HvPhcQitHI1hp7xVlJ5MOv15Vzve3fVZsMMNGoHeVy6ySOOB7t3szG51vcfWqns/GSRuDGe8dLcQwP9JHMGg9GYfGoQO98TxpyGvXK123JFGDIjoCStrhiDYcwfgOtr6VYdlb1RmFZTKFswRwe6A5XMOOmoB9DzoLi0oBtcX6XFSuwcRlky8mFviNR+9cW303gtKHWQ2dQAFW4GW19T53+NXTYW/2HeRULdnIMllY3u1rlcw0zcrf+KKV3+3Gjxm0pMzZScC8oP6XjcIpPVbaEefhVQ3h2OJtk7OVURZZGw6DKAusiG5sLC50YnnY1cN/9+kgmYpH2hfCyxCzBWXtGHfIP9IK+Z14W1oP/wAR0JwokgZFw5zCxDXZYHjQWIFu8ynjoKFQkuwxFsn8R2YdpZmRpCTeJEYBco4XZlYFuhA51ViP+caseL3zkOEjwgSMRxlDm7xZmVi5J4CxYm4tUCkLMeF76ngKDR4ypsRY2B+DAMD8QQfjT/bCsDAGa47CErqe6GBYjw1LHTqDzpzvVio5MXJLGv8ADYrkGiWUIoClRe1gLceV6Y4kh17RUZVQJGe+X7xV8pBYaDue7/06UF634XGRYHCjFYkOFyxxQrnaOWLsgwxQka3aHvZLEArpbqa5uRIpx8DSWyq2csSFCBFJLEk2yjx+FRO0cbMQsMkryJCWVFLs6Je2YIDovADTpTRJCL2tqCNQD6X4HxGtB6C25hYsdgJVSQMjoSsiEMLocw4cdVFx51xTa2wBBhcJMZBnxCsxitqqhjlcHoRbjz+NppPaC2GCw4NEGHEQUq6nM8jreSQsDmvmJA5WUacLVjaG1HmEQa1oYliS1/dUsRe54940HWtz8PENhlXKlXixDuOeUlwbjjpbj4UbFwkmC2CzIP4pheY24hnFwT4qmX/trkGFx8kebIxXOjRtbmje8uvI1YB7SMd2BgMispUpmKLnykZbZh4c7XoisV2DeHdOIbEVVUZ4IhKrG98xAeXn/V3vQdK5jhsVhhBMjwt2rMDFKGv2YBHcK6Zhlz69Qug1NXHYntBgXZWIwuJ7Z5jHLHCcqsmVkyoGbNcZSTy4W42orf2G7SMO1RGVBM8bJctlsABKCot3ico06V2f2ns//pGMyXzdkeHG1xmP/bmryrDMyMGQlWUghgSCCDcEEcCDXVZfbRLNPApYpC2HSPEg5f5oJZ5Ir3Ck6KCRwJ4aEFlc43egZ8VEqKWcuuQLxDAg5vgAT8K9D4PGLLGsie64uOHD4V5vnxA7RjHdRd7EE5ipZrXN+OUgfCu1ezLHSSYELKb9m2RW5FAiMoB55c2XwtajK20UUUHnLYWyhiJHQvkywzyju5sxhieXLxFrhTrTzDbsZ0hsxMk0GInUADIFg7W6seOY9i/lmTjc2abB2qmHkd3VmDRTxWDBbdtE8Ra5B4Bybc7UbO3heCKREZv4iumrnIiyDLIVS9s7Ldb8gTxNiCsYzZATC4adXzGdpgUy2ymIxi1796+fp0rbbGxRBFhnz5jMkjMLaIUmeLKD/V7vHre3UqvvABBhUQFZMO8sgkJQgmQodFK20KDje96c4/feWSPDrlivCkikvBhXVi8jPcI0RVbAgadCdLmgZQbDD4VZhIMxxKQZCLKMyMwcvfhoOWmtL7X3cEKysrMVgxJw0jMtu8A5zqBy/hyd06ju666NzthPwTYfKczTibPmULojJly26Ne9/hRjt4HlhjgZnZFYuxZ87u5UJfU2AVBZV8WJJvoD+bdAjGYnDIzStApKoigSTWKXEaa6gMz2FzlQ6HlDbVwYhnkjV84RiM1rXtxBFzqDcGxIuDapfae8yTYjFSCN1GJC8GBeMqyN3WsAVJQXFhy6axe2dptiJnmbi2UHW5OVFS7N/U5Cgk8ySedAyorBNANBmisZh1FANAoji4uLgHhw05i/KieXMxa1rm9unhWlbK9gfHTjb/zRGtFZDL/wihvTzoHwkvhyOjD50wrdJBlbUcuYpO46iis1lGIII4ggjzFYoB60RZcXjnxAYkBkS7KEYLa41PeN7DpbU0z2C4kZoGYqs6hQx4BwboSOlxbyJpngXjv39UNwVzIGva9wSDbh0pCUhXunI3BDZvLXmaKdQ42WKQK5YGMsttLq17EEEWOoHHpT9sRhs47SNtCb2GUE3Bsyn+oWI0NuelJ7wxK4jxAcEzDvoL3V1ADE/wCrRh11pDB41kUZtY2DBlbg3W3U2GnjRCqbMkxDERF5Mthmciyry1Jt1046GwqWTdiFB/EzOw5Bsi+PiB4350lBvAojyxdnEbHQk5VBsLHS8j6cTe1KQ7RjMoEkisgXgD/MawuWPTjp/vQQ+L2dmcFUKhvcUXNwoGoBJYjx4caUw2GeFhLIkUqLoyOSVJtYD/qb1HW40qfXGQqD/FQsxOd7roNP4aDgOQqv7V2pnBvl0uEUcFHW/wAPideA1BvtzapxEgYpHHlVUVUUKMouQTYAE68bDyFMFkIBAOhtf4cKwxv6CsUGWOtYoooCisi3jWKAooooHmzJIlkVpQxUEEgAG446a8ToBfQXvra1I43FtLI8jWu7FiBoBfkB0HD4Vo5FgBx1ufoB4AfU1pQFFFFBlTarDsTfKXDt3WdVNrhWYjQfpY6fAiq7RQd/2ZvphpIUdpFBYXIuNPDzFZrz/es0Eps7eObDwSxQsY+1dGeRSQ5WMNlQEagXZibcdOmtu27tWcbD2Y6yyiRpcZmcO4Zgr6ZmBu1hwvXPKu+354zsXZ8azQtLDJiGkjWWNnUSPdO6G104gXtzoqZ3D3ixGKOPLFjIuy5RcE3eSPuxy2H/ANUKVXMNTlvzqI9m+zcWm1sMzRzKrSWkJVwGUhiQ5PEXsdedY9nmNiQbRMkkMXbYKeFFeREzSuBlVQxvbQ6nQdajPZ28cW1cPJI8UaRSZndnRVAAYaEnvakcL9eFBatw8ZK+2ceC7teLG6Ek3KNaPTqvAdOVVwYnaOGwplxBlMM+eAxTFznvGSXAa5UqcpDcb/GpjczEwxbVxskk+HSNo8WquZo8rGZrplN9dOPTnaq7sXYwYdniMTh4sOpMrgTwOzMqEZYlViS7Du9OB1sBRS3s63fixeMPbgmGCKTESqDYusYHcvyuSL+F6j8XvNippMwdlH9MEfdiReSLCO5lA6g353pzuLvMuCxYkkUtE6PDMq2zGOQAMVvpcEA+Nrc622fslYcZGyYqDsFkVvxAlCns1YHWK/bB8otky3v1GtEWr2fbQZ8VjyiGEHZ0riJFKIJY44U7REGgOcOQRqM1RmBQtsfGtjwcwMP4N5RaYy5j2ixs3fZMtsw1Ua86nNnb0QT7V2pifxCJFNhJ4YTNIsZLOsQRVVjdRdWN+A52qCwW1I8bgJMJjJo1xGG7+ExEjrZlvZ8MZSbFToVN7eNloHexpMQ27svYmUuuORVyF8yoYgSoK6hbm9uFzVe3mxWLiRcJjCzsvZzLnJMkXaRkmPMbkggoSpOhUWtreVwnZnYMuHM2HEzY1ZRGZ4QSixhC2rW4g89RrwtUTJscPBnmxWHM14YYYhPE1kF7vKwJVI1Vco1vqOguE37O8FDNHPgpAva46GTsXNro8JzRAHkGdZL/AP6l61XG3kxK4ePDRu8KxdoSqsyM8jOSxYi1yBlULyy9SakJN4cRhsai4edOzheNYsskZiZEsAS97ANYlrkWLm9b+0nCQNtGSTCSwyRYg5xkkjIR2/mK5vZRnubnSzcdDQTntH27iMPjMIY5pY//AJLCv3GYd85rsVvZiba3486p20dtS/i/xKjsZWcy2W4AZjmNuqk5tOhtU/7TcZFLNhmjkimVcLh4mMciMVkjDZgbEm2o1IseRqlO1zz+NB0vfPHzf+p4DHYZmyYuOB41zHIrAqs0JHAJcLmHDU1pvZI0W3FxUcjmFolxkTXaxg7MyGMdEZ1ZMvDviojZ+8kR2K8Mh/j4eU/htdcmJR0lHkvfbzZK0x28Mcux8PESPxMbyYfj/wDbFknBN+QcKg8A1AtuDtOM44S4+0oxLHClnNyO2SzyAnhlvGvKwlNVnbOz5MFipYiSskDsoYEg3U91wRwuLMPOpLaO0JcKIYoJ0yhAxMUkcgMr96QsVvZgSqeIjBqY9o/Z4s4XEpNh2nlhjjxKLNEcsyrlzk5rZSNL3sMuvGgsu9xxR2/CsQdocuFzoVzQdmQDKZAw7PLlzEk/W1c53yaH8fifwxvAJGEdjdcvRT+m97eFqvm9G+ywbWE0csWIwcsUUU8KyLIkiBcsgaO+jC5IJGvWxNUPe3ZMMGJcYaaOeAkmJ0dXOU6hXAN1YXtqBe16BpHtQjDvAQCrMrgnipW/DzBIpoqE8ATYEmwvoOJq0YjBYJIywMLusc1l7ZirOHg7PUOGa6NN+m+U91SLBwseFhacwPEQV2hHmM3eAKOIBGMwzqyle9ZtSb2IFBUFiJIFiSdAoBuSeA4a/CkzVm3YnhQ4eRjEJFx0LNIzlXWEGM3ALAFbiS5sbeGlb4bDYMxq5WEyZIy0JxBiXSWdZLOzEh8i4Y5b377EA2sArUULNcKrNYXOVSbDqbDhWroRa4IuLi4tcXIuOouD6Gp/drFRKHSUI0UksWb+L2EseTPlnjcizBQ7XUqb6aA2IfyfhZlhV5I2yRqBI0hjY5toy5lcXIQGCQyHukroeViFQA0PXT/f9qy8RFrgi4BFwRcHgRfiOOtXBNmYMDPliZA+BWQ9qVCrJHP+Iy5ZD3wYww1fhoCDq2w0GCshYo/8PCizysLFpnWW4VwVIjyki9l40FWoAvwqz7Q2PCmFLRoHa18/aoWVO3kXtDGJM2Up2AByW7xa+opzsVcFHJA94+62FILOQSxjc4jtVLWQJIFynTgts1yaCpSxMjFWBVhxVgQR5g6itpYSGynunne4tpz0vUnsiNJVxAkEbSGNBHncggh0U9mTIAzCO9gSdF51Zto7Lw8+JkJ7PtM02X+LlEtoYzGXYsQoz9oMwsCQAeZoKGIiWygEkmwABJPkOJrb8M+vdbQgHQ6E8Aeh8Km4sDbGuimOEKCSPxChRoLxriGsNTcX6X97nMYrbaMkhmeNpCm0BKEYMHnmt2TINe0XN2dmF7dje/C4Ursmtexte17GwOuhPXQ6eBrMUJY2UFjroASbDnYVc+0wnaSx/wAAQSYrBWAlawiyYhXlB7S4ZQ63voCRdeVQezp1/B4iEMqyvJAwJIUSRIJQ8Yc6e+0T5SbNk6qBQQzKQbEEHodDWKs0cGHMDNK6TSquU3m7PIogjEWQHWbK2dTlv/LUWytenMeFwIljBENlkjVgZWKsHwuZi5z6BZ9LiwFyDwoKhRVihwWFMOdjEG7MAr2pv2341QQAXJK/hiddRYXvcGsbTGEKz9kiKYpXRMrzOssb3WNwS5GZcpY6gNnGmlqCvUUUUQUXoooC9FFFAXovRRQFF6KKAovRRQF6L0UUBReiigL0UUUBRRRQF6L1migxegmiigL0XoooCi9FFAUXoooFFxLhCgZspIJW5yki4BI4Ei5sfE9aToooFmxshTIXYqBYLmNrXva3S+tqRoooMqxBuKW/GvmzBiD1GlFFAmspuTzPP/nOtCazRQYvRRRQFF6KKArczNly3OW+bLc2zWtmtwvYAXrFFBrRRRQf/9k="/>
          <p:cNvSpPr>
            <a:spLocks noChangeAspect="1" noChangeArrowheads="1"/>
          </p:cNvSpPr>
          <p:nvPr/>
        </p:nvSpPr>
        <p:spPr bwMode="auto">
          <a:xfrm>
            <a:off x="152400" y="-538163"/>
            <a:ext cx="32289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9552" y="533399"/>
            <a:ext cx="7612448" cy="3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950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This image shows French soldiers on the front lines 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494" b="949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1</a:t>
            </a:r>
            <a:endParaRPr lang="en-US" dirty="0"/>
          </a:p>
        </p:txBody>
      </p:sp>
      <p:pic>
        <p:nvPicPr>
          <p:cNvPr id="2" name="Memo4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94874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76800"/>
            <a:ext cx="7620000" cy="11096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This image shows British machine gunners in action in 1916 wearing gas helmets for protection from poison gas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873" b="118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3400"/>
            <a:ext cx="8075432" cy="562672"/>
          </a:xfrm>
        </p:spPr>
        <p:txBody>
          <a:bodyPr/>
          <a:lstStyle/>
          <a:p>
            <a:r>
              <a:rPr lang="en-US" dirty="0" smtClean="0"/>
              <a:t>Photo 2</a:t>
            </a:r>
            <a:endParaRPr lang="en-US" dirty="0"/>
          </a:p>
        </p:txBody>
      </p:sp>
      <p:pic>
        <p:nvPicPr>
          <p:cNvPr id="3" name="Memo3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6324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4344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82000" cy="14906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In this image we see British soldiers huddled in a trench between bombing raids in 1916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9722" b="2972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075432" cy="562672"/>
          </a:xfrm>
        </p:spPr>
        <p:txBody>
          <a:bodyPr/>
          <a:lstStyle/>
          <a:p>
            <a:r>
              <a:rPr lang="en-US" dirty="0" smtClean="0"/>
              <a:t>Photo 3</a:t>
            </a:r>
            <a:endParaRPr lang="en-US" dirty="0"/>
          </a:p>
        </p:txBody>
      </p:sp>
      <p:pic>
        <p:nvPicPr>
          <p:cNvPr id="3" name="Memo2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6860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7543800" cy="9572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In this image we see soldiers passing the time in a trench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5" b="175"/>
          <a:stretch>
            <a:fillRect/>
          </a:stretch>
        </p:blipFill>
        <p:spPr>
          <a:xfrm>
            <a:off x="1066800" y="0"/>
            <a:ext cx="7086600" cy="5314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4</a:t>
            </a:r>
            <a:endParaRPr lang="en-US" dirty="0"/>
          </a:p>
        </p:txBody>
      </p:sp>
      <p:pic>
        <p:nvPicPr>
          <p:cNvPr id="3" name="Memo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5999" y="5669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1107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696200" cy="8048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In this image we see British soldiers ready to attack from a trench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763" b="676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5</a:t>
            </a:r>
            <a:endParaRPr lang="en-US" dirty="0"/>
          </a:p>
        </p:txBody>
      </p:sp>
      <p:pic>
        <p:nvPicPr>
          <p:cNvPr id="3" name="Memo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54560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55840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81</Words>
  <Application>Microsoft Macintosh PowerPoint</Application>
  <PresentationFormat>On-screen Show (4:3)</PresentationFormat>
  <Paragraphs>11</Paragraphs>
  <Slides>6</Slides>
  <Notes>0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Picture Analysis Activity</vt:lpstr>
      <vt:lpstr>Photo 1</vt:lpstr>
      <vt:lpstr>Photo 2</vt:lpstr>
      <vt:lpstr>Photo 3</vt:lpstr>
      <vt:lpstr>Photo 4</vt:lpstr>
      <vt:lpstr>Photo 5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Jamieson</dc:creator>
  <cp:lastModifiedBy>Durham Public Schools</cp:lastModifiedBy>
  <cp:revision>8</cp:revision>
  <cp:lastPrinted>2013-01-15T13:41:59Z</cp:lastPrinted>
  <dcterms:created xsi:type="dcterms:W3CDTF">2013-02-26T17:17:43Z</dcterms:created>
  <dcterms:modified xsi:type="dcterms:W3CDTF">2013-02-26T17:18:35Z</dcterms:modified>
</cp:coreProperties>
</file>